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8"/>
    <p:restoredTop sz="94635"/>
  </p:normalViewPr>
  <p:slideViewPr>
    <p:cSldViewPr snapToGrid="0" showGuides="1">
      <p:cViewPr varScale="1">
        <p:scale>
          <a:sx n="110" d="100"/>
          <a:sy n="110" d="100"/>
        </p:scale>
        <p:origin x="81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DC99A-B371-0135-741A-E010E70E8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4E32DA-5B55-02A3-821A-37208AC509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B40EB1-CA5A-A1D1-881C-48DFEB21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F499C0A-CC21-9096-D576-C115E72C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7CCEF0-227D-4523-1AA2-46E64699C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799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9D3AE-8C19-BD8D-B363-E196C4EA6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EBA09745-E2C4-8384-0479-E311D677D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020296B-1413-A9B1-AF7F-E6CA31CF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9B81A7A-B150-27BB-2CC7-FE3A0AE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95A7B61-C680-9064-AAAC-682DAF209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962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BB066D-F32F-2951-226D-2F5C5493B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DAC55CA-41B7-75CD-D06D-FF21ECDBC8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84121C2-C60D-BD0C-3169-FC65D876B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D3309E2-D5C3-9C34-F71B-BE08AEE89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7E7EB72-33BE-C888-7F01-F304B035D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26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E0C6D-D3CE-21BB-FD96-F4A52943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5F59102-2931-F3AC-F2AC-120317DE6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2EF2843-DFDF-2373-B7AE-02DE19C4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4E49D7A-3B9D-BC38-B88D-124A971E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4A68597-4B76-57AC-653A-64C91FB6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35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73F72-5C0E-B716-BA1C-D3969FEB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8107EAB9-EED3-F594-E9EC-67B7FA8BA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D64E456-4ED8-F520-9652-84DE08FB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5DDF43E-F1BC-47F5-7E81-74F92DE45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5F1BF4-CE1F-AFB6-1B94-FA4FA72F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67082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2FD629-A9F2-A78F-3F59-692FB9D62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8B5354E-32A1-52DB-EED1-C55F33572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1C07CDB1-EAD6-2925-4396-4B218F377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4C0A9A8C-5BFE-534E-6ED5-F38635BA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22C27F4-812D-C71D-C063-6EDABAFCF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BC56601-2281-B8B3-C3E5-5D1B7AB0F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237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A38042-ECBC-AA05-1F3A-FDB2D8FE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61C8F76-AB59-84F5-EE67-7FD6AE274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A773979-DEDE-20F3-9A4A-6588A6E9A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07EB958-A053-9BFD-1FD1-F3755F9CE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3DCF313-93A5-4EC0-93F7-5D0F0F7B16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7C035998-E3D6-E2B6-1E72-93B373FA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9D92291-1C7F-CB66-170A-DE9BF89B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F4576C2-13D8-A018-76F5-BD7779501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5711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F5757-3336-74B6-5D4D-0BB1C22A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FCB2478-17EE-4443-86C8-367210FF8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B08CDB3-0306-E168-3AE9-618B4A2DF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90300D0-6328-753B-898B-D5E25A4F2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300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413BE060-8FF0-A278-B45B-DBA97C69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7F71D778-D64B-2F42-F9F2-4CD8BE2CC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638ED5-CFE5-CA4B-BCD0-C52CF14A3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415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DB8305-98B0-AB88-ADBD-3BB2105E1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0527987-B2AE-DB03-C6F8-B98CAD9D0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FC510DE-517A-869C-33B8-7BE996193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D521B3D-C3E8-3701-0433-47B5A802A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5F4A578-5A41-7DFD-FC3A-60F120A0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AB636C5-41D2-DCC4-18B7-FF25406E0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860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E06C0-BB38-C3D1-E61C-D620F972C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B3434AB8-BCCE-A4BB-94D4-D0274E28D8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1FC86ED2-F9FA-D8AE-E25A-352AE56CE5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606BD6F-0D69-85EB-B272-E1FD1281C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BD501D2-F1E7-7014-C7D9-EDDEF782C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99F38A3-2910-C462-957C-782CA61B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092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F2EFDC6D-EE45-BF83-8C12-413A066EC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1DE6F94-1E9E-9AAB-A262-3D83A9BB8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099F8BF-B345-92D9-C06E-24D4A877A5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1CAFBD-5589-D745-94C2-5453A6753B60}" type="datetimeFigureOut">
              <a:rPr lang="pt-PT" smtClean="0"/>
              <a:t>30/04/26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C42C90C-F81A-D715-DBD5-D237DF72FC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D26E4B0-9CF1-D426-095C-32E9A35D1E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72CB8D-EE02-D241-966B-3245D37F3F4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448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4FAE3D4-5888-9F70-9F65-DAE7DCD7E01E}"/>
              </a:ext>
            </a:extLst>
          </p:cNvPr>
          <p:cNvSpPr txBox="1"/>
          <p:nvPr/>
        </p:nvSpPr>
        <p:spPr>
          <a:xfrm>
            <a:off x="4953964" y="381965"/>
            <a:ext cx="1932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Nome</a:t>
            </a:r>
          </a:p>
        </p:txBody>
      </p:sp>
    </p:spTree>
    <p:extLst>
      <p:ext uri="{BB962C8B-B14F-4D97-AF65-F5344CB8AC3E}">
        <p14:creationId xmlns:p14="http://schemas.microsoft.com/office/powerpoint/2010/main" val="26891225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Macintosh PowerPoint</Application>
  <PresentationFormat>Ecrã Panorâmico</PresentationFormat>
  <Paragraphs>1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Soraia Maduro</dc:creator>
  <cp:lastModifiedBy>Soraia Maduro</cp:lastModifiedBy>
  <cp:revision>1</cp:revision>
  <dcterms:created xsi:type="dcterms:W3CDTF">2026-04-30T08:55:01Z</dcterms:created>
  <dcterms:modified xsi:type="dcterms:W3CDTF">2026-04-30T08:57:06Z</dcterms:modified>
</cp:coreProperties>
</file>