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5"/>
    <p:restoredTop sz="94564"/>
  </p:normalViewPr>
  <p:slideViewPr>
    <p:cSldViewPr snapToGrid="0" showGuides="1">
      <p:cViewPr varScale="1">
        <p:scale>
          <a:sx n="110" d="100"/>
          <a:sy n="110" d="100"/>
        </p:scale>
        <p:origin x="2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76ED9588-7C0C-C4EF-D5F1-3583DA4E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15" y="3021239"/>
            <a:ext cx="6335486" cy="864961"/>
          </a:xfrm>
          <a:prstGeom prst="rect">
            <a:avLst/>
          </a:prstGeom>
          <a:solidFill>
            <a:schemeClr val="bg1">
              <a:alpha val="4986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106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51293-4580-173F-5AD4-9CA7CCBB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0" y="430439"/>
            <a:ext cx="9971316" cy="864961"/>
          </a:xfrm>
        </p:spPr>
        <p:txBody>
          <a:bodyPr/>
          <a:lstStyle>
            <a:lvl1pPr>
              <a:defRPr>
                <a:solidFill>
                  <a:srgbClr val="A49043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87154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AFB216E4-A605-E729-4A77-FB1F65609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2972" y="3119211"/>
            <a:ext cx="362494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28606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F30CC08-A549-6E57-A7A3-5CD83AC6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753"/>
            <a:ext cx="6335486" cy="1325563"/>
          </a:xfrm>
          <a:prstGeom prst="rect">
            <a:avLst/>
          </a:prstGeom>
          <a:solidFill>
            <a:schemeClr val="bg1">
              <a:alpha val="4986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4902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ACA43E0-E6D6-990D-2EAF-67A58825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69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6799F-E477-000E-FC99-7021991F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0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BF89604-F524-676A-8A64-C2AB8D77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2" y="3119212"/>
            <a:ext cx="3624942" cy="955078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8059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Macintosh PowerPoint</Application>
  <PresentationFormat>Ecrã Panorâmico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Soraia Maduro</dc:creator>
  <cp:lastModifiedBy>Soraia Maduro</cp:lastModifiedBy>
  <cp:revision>1</cp:revision>
  <dcterms:created xsi:type="dcterms:W3CDTF">2026-04-29T09:06:24Z</dcterms:created>
  <dcterms:modified xsi:type="dcterms:W3CDTF">2026-04-29T10:52:08Z</dcterms:modified>
</cp:coreProperties>
</file>